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4"/>
  </p:notesMasterIdLst>
  <p:sldIdLst>
    <p:sldId id="256" r:id="rId2"/>
    <p:sldId id="560" r:id="rId3"/>
    <p:sldId id="561" r:id="rId4"/>
    <p:sldId id="563" r:id="rId5"/>
    <p:sldId id="564" r:id="rId6"/>
    <p:sldId id="565" r:id="rId7"/>
    <p:sldId id="566" r:id="rId8"/>
    <p:sldId id="568" r:id="rId9"/>
    <p:sldId id="569" r:id="rId10"/>
    <p:sldId id="570" r:id="rId11"/>
    <p:sldId id="571" r:id="rId12"/>
    <p:sldId id="572" r:id="rId13"/>
    <p:sldId id="573" r:id="rId14"/>
    <p:sldId id="574" r:id="rId15"/>
    <p:sldId id="575" r:id="rId16"/>
    <p:sldId id="576" r:id="rId17"/>
    <p:sldId id="577" r:id="rId18"/>
    <p:sldId id="578" r:id="rId19"/>
    <p:sldId id="579" r:id="rId20"/>
    <p:sldId id="580" r:id="rId21"/>
    <p:sldId id="581" r:id="rId22"/>
    <p:sldId id="582" r:id="rId23"/>
    <p:sldId id="583" r:id="rId24"/>
    <p:sldId id="584" r:id="rId25"/>
    <p:sldId id="585" r:id="rId26"/>
    <p:sldId id="587" r:id="rId27"/>
    <p:sldId id="588" r:id="rId28"/>
    <p:sldId id="589" r:id="rId29"/>
    <p:sldId id="590" r:id="rId30"/>
    <p:sldId id="591" r:id="rId31"/>
    <p:sldId id="592" r:id="rId32"/>
    <p:sldId id="593" r:id="rId33"/>
    <p:sldId id="594" r:id="rId34"/>
    <p:sldId id="595" r:id="rId35"/>
    <p:sldId id="596" r:id="rId36"/>
    <p:sldId id="597" r:id="rId37"/>
    <p:sldId id="598" r:id="rId38"/>
    <p:sldId id="599" r:id="rId39"/>
    <p:sldId id="600" r:id="rId40"/>
    <p:sldId id="601" r:id="rId41"/>
    <p:sldId id="602" r:id="rId42"/>
    <p:sldId id="613" r:id="rId43"/>
  </p:sldIdLst>
  <p:sldSz cx="9144000" cy="6858000" type="screen4x3"/>
  <p:notesSz cx="6858000" cy="9144000"/>
  <p:custDataLst>
    <p:tags r:id="rId4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D3"/>
    <a:srgbClr val="3333CC"/>
    <a:srgbClr val="0066FF"/>
    <a:srgbClr val="0066CC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5" autoAdjust="0"/>
    <p:restoredTop sz="90730" autoAdjust="0"/>
  </p:normalViewPr>
  <p:slideViewPr>
    <p:cSldViewPr>
      <p:cViewPr varScale="1">
        <p:scale>
          <a:sx n="137" d="100"/>
          <a:sy n="137" d="100"/>
        </p:scale>
        <p:origin x="24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44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AECF2-4ECE-4B77-9B63-89B555F968CE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33131-76A5-42A0-BF8E-B774CBD27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86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C33131-76A5-42A0-BF8E-B774CBD27D9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91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48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3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6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3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4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2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6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1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1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9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D701F-107A-4495-8369-668AFAEB2A32}" type="datetimeFigureOut">
              <a:rPr lang="en-US" smtClean="0"/>
              <a:pPr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19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540000" y="2540000"/>
            <a:ext cx="1905" cy="1905"/>
          </a:xfrm>
          <a:prstGeom prst="rect">
            <a:avLst/>
          </a:prstGeom>
        </p:spPr>
      </p:pic>
      <p:sp>
        <p:nvSpPr>
          <p:cNvPr id="6" name="Subtitle 9"/>
          <p:cNvSpPr txBox="1">
            <a:spLocks/>
          </p:cNvSpPr>
          <p:nvPr/>
        </p:nvSpPr>
        <p:spPr>
          <a:xfrm>
            <a:off x="1219200" y="3429000"/>
            <a:ext cx="6934200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itle 6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895600"/>
          </a:xfrm>
        </p:spPr>
        <p:txBody>
          <a:bodyPr>
            <a:normAutofit/>
          </a:bodyPr>
          <a:lstStyle/>
          <a:p>
            <a:r>
              <a:rPr lang="en-US" dirty="0"/>
              <a:t>Files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24200" y="64770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0" y="3200400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32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one line at a time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667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4724400" cy="3149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600200" y="6019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528107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3622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5410200" cy="18034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524000" y="3733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1286656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667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5410200" cy="18034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524000" y="44196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852006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667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5410200" cy="18034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524000" y="44196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7200" y="56388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get a list of strings where each element in the list is a 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167117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 + string methods: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4965700" cy="787400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1447800" y="1905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740" y="3200400"/>
            <a:ext cx="7741146" cy="3263900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979459" y="339558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910241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 + string methods: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4965700" cy="787400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1447800" y="2286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740" y="3200400"/>
            <a:ext cx="7741146" cy="3263900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990600" y="3733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91451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all the lines at one into a list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readlines</a:t>
            </a:r>
            <a:r>
              <a:rPr lang="en-US" sz="2000" b="1" dirty="0"/>
              <a:t>() </a:t>
            </a:r>
            <a:r>
              <a:rPr lang="en-US" sz="2000" dirty="0"/>
              <a:t>method + string methods: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4965700" cy="787400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1447800" y="2286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740" y="3200400"/>
            <a:ext cx="7741146" cy="3263900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990600" y="4114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91451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Open file: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676400"/>
            <a:ext cx="5207000" cy="1397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" y="3886200"/>
            <a:ext cx="5600700" cy="685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7200" y="53340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Creates new blank .txt file called “</a:t>
            </a:r>
            <a:r>
              <a:rPr lang="en-US" dirty="0" err="1"/>
              <a:t>NewFile.txt</a:t>
            </a:r>
            <a:r>
              <a:rPr lang="en-US" dirty="0"/>
              <a:t>” that we can then write too.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If this file exists, then it will overwrite it with a blank file…so be careful.  </a:t>
            </a:r>
          </a:p>
        </p:txBody>
      </p:sp>
    </p:spTree>
    <p:extLst>
      <p:ext uri="{BB962C8B-B14F-4D97-AF65-F5344CB8AC3E}">
        <p14:creationId xmlns:p14="http://schemas.microsoft.com/office/powerpoint/2010/main" val="1636941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5207000" cy="1397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</p:spTree>
    <p:extLst>
      <p:ext uri="{BB962C8B-B14F-4D97-AF65-F5344CB8AC3E}">
        <p14:creationId xmlns:p14="http://schemas.microsoft.com/office/powerpoint/2010/main" val="3916029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5207000" cy="139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191000"/>
            <a:ext cx="5664200" cy="9779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295400" y="439732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62400" y="55626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only write strings to files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5410200" y="5029200"/>
            <a:ext cx="2286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729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42922" y="0"/>
            <a:ext cx="1039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Let’s say I have the following .txt file saved on my computer.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Open file: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962400"/>
            <a:ext cx="5461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52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42922" y="0"/>
            <a:ext cx="1039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191000"/>
            <a:ext cx="5664200" cy="9779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295400" y="47244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676400"/>
            <a:ext cx="4749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92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343400"/>
            <a:ext cx="5524500" cy="16764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sp>
        <p:nvSpPr>
          <p:cNvPr id="9" name="Right Arrow 8"/>
          <p:cNvSpPr/>
          <p:nvPr/>
        </p:nvSpPr>
        <p:spPr>
          <a:xfrm>
            <a:off x="1524000" y="4495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676400"/>
            <a:ext cx="5207000" cy="1397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</p:spTree>
    <p:extLst>
      <p:ext uri="{BB962C8B-B14F-4D97-AF65-F5344CB8AC3E}">
        <p14:creationId xmlns:p14="http://schemas.microsoft.com/office/powerpoint/2010/main" val="924757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343400"/>
            <a:ext cx="5524500" cy="16764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sp>
        <p:nvSpPr>
          <p:cNvPr id="9" name="Right Arrow 8"/>
          <p:cNvSpPr/>
          <p:nvPr/>
        </p:nvSpPr>
        <p:spPr>
          <a:xfrm>
            <a:off x="1524000" y="4876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676400"/>
            <a:ext cx="4749800" cy="8128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</p:spTree>
    <p:extLst>
      <p:ext uri="{BB962C8B-B14F-4D97-AF65-F5344CB8AC3E}">
        <p14:creationId xmlns:p14="http://schemas.microsoft.com/office/powerpoint/2010/main" val="271613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343400"/>
            <a:ext cx="5524500" cy="16764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sp>
        <p:nvSpPr>
          <p:cNvPr id="9" name="Right Arrow 8"/>
          <p:cNvSpPr/>
          <p:nvPr/>
        </p:nvSpPr>
        <p:spPr>
          <a:xfrm>
            <a:off x="1524000" y="5257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676400"/>
            <a:ext cx="4851400" cy="1435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</p:spTree>
    <p:extLst>
      <p:ext uri="{BB962C8B-B14F-4D97-AF65-F5344CB8AC3E}">
        <p14:creationId xmlns:p14="http://schemas.microsoft.com/office/powerpoint/2010/main" val="17772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343400"/>
            <a:ext cx="5524500" cy="16764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sp>
        <p:nvSpPr>
          <p:cNvPr id="9" name="Right Arrow 8"/>
          <p:cNvSpPr/>
          <p:nvPr/>
        </p:nvSpPr>
        <p:spPr>
          <a:xfrm>
            <a:off x="1524000" y="5257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676400"/>
            <a:ext cx="4851400" cy="1435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" y="60960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wanted to print the second line on a new line!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</p:spTree>
    <p:extLst>
      <p:ext uri="{BB962C8B-B14F-4D97-AF65-F5344CB8AC3E}">
        <p14:creationId xmlns:p14="http://schemas.microsoft.com/office/powerpoint/2010/main" val="3869776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Writing to files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495800"/>
            <a:ext cx="5854700" cy="1689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676400"/>
            <a:ext cx="4965700" cy="1346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20000" y="510540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\n =  new line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043" y="0"/>
            <a:ext cx="308968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to Files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6858000" y="5181600"/>
            <a:ext cx="762000" cy="152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249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2872" y="0"/>
            <a:ext cx="37400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Appending to 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Appending to a file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676400"/>
            <a:ext cx="4965700" cy="134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038600"/>
            <a:ext cx="6388100" cy="121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86600" y="2743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 not overwrite like the ‘w’ will.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838200" y="4191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400800" y="3429000"/>
            <a:ext cx="6096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818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Appending to a file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write() </a:t>
            </a:r>
            <a:r>
              <a:rPr lang="en-US" sz="2000" dirty="0"/>
              <a:t>method: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4038600"/>
            <a:ext cx="6388100" cy="121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86600" y="2743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 not overwrite like the ‘w’ will.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838200" y="4572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676400"/>
            <a:ext cx="5511800" cy="1257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92872" y="0"/>
            <a:ext cx="37400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Appending to Files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400800" y="3429000"/>
            <a:ext cx="6096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4411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809982" y="0"/>
            <a:ext cx="350581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Variables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838200"/>
            <a:ext cx="5486400" cy="26641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733800"/>
            <a:ext cx="4711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94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809982" y="0"/>
            <a:ext cx="350581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Variables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838200"/>
            <a:ext cx="5486400" cy="26641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733800"/>
            <a:ext cx="4711700" cy="876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600" y="4800600"/>
            <a:ext cx="4699000" cy="1473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0" y="5943600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Always write a string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638800" y="6096000"/>
            <a:ext cx="457200" cy="76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346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42922" y="0"/>
            <a:ext cx="1039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Let’s say I have the following .txt file saved on my computer.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Open file: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962400"/>
            <a:ext cx="5461000" cy="63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05200" y="52578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 path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0" y="5029200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“r”: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“w”: write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“a”: append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4038600" y="4572000"/>
            <a:ext cx="3048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477000" y="4419600"/>
            <a:ext cx="15240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781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809982" y="0"/>
            <a:ext cx="350581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Writing Variables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733800"/>
            <a:ext cx="4711700" cy="876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4800600"/>
            <a:ext cx="4699000" cy="1473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b="26488"/>
          <a:stretch/>
        </p:blipFill>
        <p:spPr>
          <a:xfrm>
            <a:off x="1676400" y="914401"/>
            <a:ext cx="5613400" cy="1904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81200" y="6248400"/>
            <a:ext cx="541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write the word score instead of each of the scores!</a:t>
            </a:r>
          </a:p>
        </p:txBody>
      </p:sp>
    </p:spTree>
    <p:extLst>
      <p:ext uri="{BB962C8B-B14F-4D97-AF65-F5344CB8AC3E}">
        <p14:creationId xmlns:p14="http://schemas.microsoft.com/office/powerpoint/2010/main" val="9757464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3443" y="0"/>
            <a:ext cx="351891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90600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leads us to a more general question: </a:t>
            </a:r>
            <a:r>
              <a:rPr lang="en-US" sz="2000" b="1" dirty="0"/>
              <a:t>How do I place the value of variable (string/float/</a:t>
            </a:r>
            <a:r>
              <a:rPr lang="en-US" sz="2000" b="1" dirty="0" err="1"/>
              <a:t>int</a:t>
            </a:r>
            <a:r>
              <a:rPr lang="en-US" sz="2000" b="1" dirty="0"/>
              <a:t>) inside of a string?</a:t>
            </a:r>
          </a:p>
        </p:txBody>
      </p:sp>
    </p:spTree>
    <p:extLst>
      <p:ext uri="{BB962C8B-B14F-4D97-AF65-F5344CB8AC3E}">
        <p14:creationId xmlns:p14="http://schemas.microsoft.com/office/powerpoint/2010/main" val="1913004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3443" y="0"/>
            <a:ext cx="351891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90600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leads us to a more general question: </a:t>
            </a:r>
            <a:r>
              <a:rPr lang="en-US" sz="2000" b="1" dirty="0"/>
              <a:t>How do I place the value of variable (string/float/</a:t>
            </a:r>
            <a:r>
              <a:rPr lang="en-US" sz="2000" b="1" dirty="0" err="1"/>
              <a:t>int</a:t>
            </a:r>
            <a:r>
              <a:rPr lang="en-US" sz="2000" b="1" dirty="0"/>
              <a:t>) inside of a string?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2565400"/>
            <a:ext cx="6121400" cy="17272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546600" y="3314700"/>
            <a:ext cx="16764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724400" y="4800600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Wanted sentence to be equal to the string “I ate 10 cookies”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562600" y="3429000"/>
            <a:ext cx="2286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522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47103" y="0"/>
            <a:ext cx="543159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Integers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828871"/>
            <a:ext cx="6781800" cy="927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19200" y="5200471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Conversion Targets: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%d = replace with integer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%s = replace with string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%f = replace with float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48000" y="4514671"/>
            <a:ext cx="137160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867400" y="5276671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Variable value to insert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781800" y="4667071"/>
            <a:ext cx="15240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28600" y="1219200"/>
            <a:ext cx="853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format strings: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On the left of the % operator, provide a format string containing one or more embedded conversion targets, each of which starts with a %.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 On the right side of the % operator, provide the object (or objects, embedded in a tuple) that you want Python to insert into the format string on the left in place of the conversion targets.</a:t>
            </a:r>
          </a:p>
        </p:txBody>
      </p:sp>
    </p:spTree>
    <p:extLst>
      <p:ext uri="{BB962C8B-B14F-4D97-AF65-F5344CB8AC3E}">
        <p14:creationId xmlns:p14="http://schemas.microsoft.com/office/powerpoint/2010/main" val="984812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47103" y="0"/>
            <a:ext cx="543159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Integers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914400"/>
            <a:ext cx="69342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36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5733" y="0"/>
            <a:ext cx="501433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Floats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066800"/>
            <a:ext cx="6908800" cy="17272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4343400" y="1676400"/>
            <a:ext cx="11430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62600" y="2971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%f for inserting float (decimal)</a:t>
            </a:r>
          </a:p>
        </p:txBody>
      </p:sp>
    </p:spTree>
    <p:extLst>
      <p:ext uri="{BB962C8B-B14F-4D97-AF65-F5344CB8AC3E}">
        <p14:creationId xmlns:p14="http://schemas.microsoft.com/office/powerpoint/2010/main" val="40696550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5733" y="0"/>
            <a:ext cx="501433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Floats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066800"/>
            <a:ext cx="6908800" cy="17272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4343400" y="1676400"/>
            <a:ext cx="11430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62600" y="2971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%f for inserting float (decimal)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600" y="3733800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do I control number of decimal points?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828800" y="2743200"/>
            <a:ext cx="533400" cy="838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6714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5733" y="0"/>
            <a:ext cx="501433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Floats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4295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142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75258" y="0"/>
            <a:ext cx="51752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Strings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066800"/>
            <a:ext cx="62103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85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75258" y="0"/>
            <a:ext cx="51752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 - Strings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066800"/>
            <a:ext cx="6210300" cy="3352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4102100"/>
            <a:ext cx="2418018" cy="2743200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 rot="2298120">
            <a:off x="6282251" y="4797648"/>
            <a:ext cx="2438400" cy="1447800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086600" y="525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Hi!</a:t>
            </a:r>
          </a:p>
        </p:txBody>
      </p:sp>
    </p:spTree>
    <p:extLst>
      <p:ext uri="{BB962C8B-B14F-4D97-AF65-F5344CB8AC3E}">
        <p14:creationId xmlns:p14="http://schemas.microsoft.com/office/powerpoint/2010/main" val="3548830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42922" y="0"/>
            <a:ext cx="1039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Let’s say I have the following .txt file saved on my computer.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Open file: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962400"/>
            <a:ext cx="5461000" cy="63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05200" y="52578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 path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0" y="5029200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“r”: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“w”: write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“a”: append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4038600" y="4572000"/>
            <a:ext cx="3048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477000" y="4419600"/>
            <a:ext cx="15240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ight Arrow 8"/>
          <p:cNvSpPr/>
          <p:nvPr/>
        </p:nvSpPr>
        <p:spPr>
          <a:xfrm>
            <a:off x="1371600" y="2286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51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3129" y="0"/>
            <a:ext cx="819955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String- Multiple Replacements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21988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648200" y="3124200"/>
            <a:ext cx="332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Give variable names as a tuple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Order matters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019800" y="2667000"/>
            <a:ext cx="10668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1766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3129" y="0"/>
            <a:ext cx="819955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Formatting String- Multiple Replacements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319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901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8846" y="0"/>
            <a:ext cx="460812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Back to Writing to 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43000"/>
            <a:ext cx="4648200" cy="191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3" y="3200400"/>
            <a:ext cx="89027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90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the entire file into a string all at once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read()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371600" y="2286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454400"/>
            <a:ext cx="5562600" cy="3403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524000" y="35814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0" y="3962400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Everything will be read in as a string</a:t>
            </a:r>
          </a:p>
        </p:txBody>
      </p:sp>
      <p:cxnSp>
        <p:nvCxnSpPr>
          <p:cNvPr id="13" name="Straight Arrow Connector 12"/>
          <p:cNvCxnSpPr>
            <a:endCxn id="12" idx="1"/>
          </p:cNvCxnSpPr>
          <p:nvPr/>
        </p:nvCxnSpPr>
        <p:spPr>
          <a:xfrm>
            <a:off x="1524000" y="4648200"/>
            <a:ext cx="53340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296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the entire file into a string all at once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read()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371600" y="2667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454400"/>
            <a:ext cx="5562600" cy="3403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600200" y="46482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01979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the entire file into a string all at once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read()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371600" y="2667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454400"/>
            <a:ext cx="5562600" cy="3403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600200" y="60198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3725593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one line at a time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3622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4724400" cy="3149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600200" y="41910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175154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85800" y="1143000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Read one line at a time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b="1" dirty="0" err="1"/>
              <a:t>readline</a:t>
            </a:r>
            <a:r>
              <a:rPr lang="en-US" sz="2000" b="1" dirty="0"/>
              <a:t>() </a:t>
            </a:r>
            <a:r>
              <a:rPr lang="en-US" sz="2000" dirty="0"/>
              <a:t>method: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057400"/>
            <a:ext cx="4965700" cy="7874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00" y="250702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505200"/>
            <a:ext cx="4724400" cy="3149600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600200" y="5105400"/>
            <a:ext cx="6096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97604" y="0"/>
            <a:ext cx="373055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Reading from Files</a:t>
            </a:r>
          </a:p>
        </p:txBody>
      </p:sp>
    </p:spTree>
    <p:extLst>
      <p:ext uri="{BB962C8B-B14F-4D97-AF65-F5344CB8AC3E}">
        <p14:creationId xmlns:p14="http://schemas.microsoft.com/office/powerpoint/2010/main" val="11481983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JBF232@WKKQXNNFUVWZY5H8" val="4888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hello&#10;&#10;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72575</TotalTime>
  <Words>766</Words>
  <Application>Microsoft Macintosh PowerPoint</Application>
  <PresentationFormat>On-screen Show (4:3)</PresentationFormat>
  <Paragraphs>273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Calibri</vt:lpstr>
      <vt:lpstr>Arial</vt:lpstr>
      <vt:lpstr>Office Theme</vt:lpstr>
      <vt:lpstr>Files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Cornell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yth</dc:title>
  <dc:creator>Jake Feldman</dc:creator>
  <cp:lastModifiedBy>Microsoft Office User</cp:lastModifiedBy>
  <cp:revision>738</cp:revision>
  <dcterms:created xsi:type="dcterms:W3CDTF">2015-04-30T01:39:07Z</dcterms:created>
  <dcterms:modified xsi:type="dcterms:W3CDTF">2019-06-25T18:35:01Z</dcterms:modified>
</cp:coreProperties>
</file>